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5" r:id="rId10"/>
    <p:sldId id="278" r:id="rId11"/>
    <p:sldId id="263" r:id="rId12"/>
    <p:sldId id="279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594C-C39E-4BCC-BC87-5C33B222F64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8ADB9-4CDE-4918-95D3-200087893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448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594C-C39E-4BCC-BC87-5C33B222F64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8ADB9-4CDE-4918-95D3-200087893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571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594C-C39E-4BCC-BC87-5C33B222F64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8ADB9-4CDE-4918-95D3-200087893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949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594C-C39E-4BCC-BC87-5C33B222F64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8ADB9-4CDE-4918-95D3-200087893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876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594C-C39E-4BCC-BC87-5C33B222F64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8ADB9-4CDE-4918-95D3-200087893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225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594C-C39E-4BCC-BC87-5C33B222F64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8ADB9-4CDE-4918-95D3-200087893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747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594C-C39E-4BCC-BC87-5C33B222F64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8ADB9-4CDE-4918-95D3-200087893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367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594C-C39E-4BCC-BC87-5C33B222F64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8ADB9-4CDE-4918-95D3-200087893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530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594C-C39E-4BCC-BC87-5C33B222F64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8ADB9-4CDE-4918-95D3-200087893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41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594C-C39E-4BCC-BC87-5C33B222F64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8ADB9-4CDE-4918-95D3-200087893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984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594C-C39E-4BCC-BC87-5C33B222F64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8ADB9-4CDE-4918-95D3-200087893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784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7594C-C39E-4BCC-BC87-5C33B222F64D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8ADB9-4CDE-4918-95D3-200087893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470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302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Today you will need 2 sheets of paper, a pencil, and an R&amp;J book.</a:t>
            </a:r>
            <a:endParaRPr lang="en-US" dirty="0"/>
          </a:p>
        </p:txBody>
      </p:sp>
      <p:pic>
        <p:nvPicPr>
          <p:cNvPr id="1026" name="Picture 2" descr="C:\Users\Alyssa Stanford\AppData\Local\Microsoft\Windows\INetCache\IE\1ELQE3WQ\EzVcn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lyssa Stanford\AppData\Local\Microsoft\Windows\INetCache\IE\1CLCFXR8\3-2-pencil-pn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057400"/>
            <a:ext cx="3395479" cy="339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05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Free 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382000" cy="5638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This is a brainstorming exercise to help you plan out your argumentative essay. </a:t>
            </a:r>
          </a:p>
          <a:p>
            <a:r>
              <a:rPr lang="en-US" dirty="0" smtClean="0"/>
              <a:t>You will have 10 minutes to write out your thoughts and reasons as to why 1 character is responsible for the deaths of Romeo and Juliet (the character can be Romeo or Juliet themselves).</a:t>
            </a:r>
          </a:p>
          <a:p>
            <a:r>
              <a:rPr lang="en-US" dirty="0" smtClean="0"/>
              <a:t>Do not focus on grammar or spelling when writing this. The point is just to get your thoughts flowing. Don’t look for any text evidence at this point.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939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Freewrite</a:t>
            </a:r>
            <a:r>
              <a:rPr lang="en-US" dirty="0" smtClean="0"/>
              <a:t> Cont’d Counterclaim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think of the reason why someone would say that your character is not at fault and write it down. (5 minutes)</a:t>
            </a:r>
          </a:p>
          <a:p>
            <a:r>
              <a:rPr lang="en-US" dirty="0" smtClean="0"/>
              <a:t>Now argue against that reason. Why are they wrong? (5 minutes)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09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Paragraph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There are 3 parts to an introduction paragraph: The hook, the background information of the issue, and the thesis. </a:t>
            </a:r>
          </a:p>
          <a:p>
            <a:r>
              <a:rPr lang="en-US" dirty="0" smtClean="0"/>
              <a:t>The hook is the attention getter that hooks your reader in. There are many ways to do this, however, for this essay we are going to do a “strong statement”. </a:t>
            </a:r>
          </a:p>
          <a:p>
            <a:r>
              <a:rPr lang="en-US" dirty="0" smtClean="0"/>
              <a:t>Example: Teens spend a majority of their time playing video games when they should be spending their time reading and writing. </a:t>
            </a:r>
          </a:p>
          <a:p>
            <a:r>
              <a:rPr lang="en-US" dirty="0" smtClean="0"/>
              <a:t>Why is this considered a strong statement?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205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strong statements to use…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Teenage romance can often _________.</a:t>
            </a:r>
          </a:p>
          <a:p>
            <a:r>
              <a:rPr lang="en-US" dirty="0" smtClean="0"/>
              <a:t>Adults often _________ when trying to __________.</a:t>
            </a:r>
          </a:p>
          <a:p>
            <a:r>
              <a:rPr lang="en-US" dirty="0" smtClean="0"/>
              <a:t>Violence always leads to ______________.</a:t>
            </a:r>
          </a:p>
          <a:p>
            <a:r>
              <a:rPr lang="en-US" dirty="0" smtClean="0"/>
              <a:t>Involving others in a romantic relationship can ________________. </a:t>
            </a:r>
          </a:p>
          <a:p>
            <a:r>
              <a:rPr lang="en-US" dirty="0" smtClean="0"/>
              <a:t>Relying on others to solve problems can often _____________. </a:t>
            </a:r>
          </a:p>
          <a:p>
            <a:r>
              <a:rPr lang="en-US" dirty="0" smtClean="0"/>
              <a:t>Parents should never ____________ when it comes to their children.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269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Introduction – Step 2: Background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Briefly explain the issue, but DO NOT state your position yet.</a:t>
            </a:r>
          </a:p>
          <a:p>
            <a:r>
              <a:rPr lang="en-US" dirty="0" smtClean="0"/>
              <a:t>What information about the play does the reader need to know before reading your argument? Include the title of the play and author: “Romeo and Juliet” by William Shakespeare</a:t>
            </a:r>
          </a:p>
          <a:p>
            <a:r>
              <a:rPr lang="en-US" dirty="0" smtClean="0"/>
              <a:t>On your free writing paper, write down your strong statement and some basic information that your reader needs to know about the play. Remember – what was the reason why Romeo and Juliet couldn’t be together? What is a brief reason that led to their deaths?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517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Thesis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last part of your introduction paragraph is the thesis statement. This is usually 1-2 sentences. Your thesis statement states your claim. A claim is your position on the topic. (Remember to avoid using personal pronouns – I, me, my, etc.)</a:t>
            </a:r>
          </a:p>
          <a:p>
            <a:r>
              <a:rPr lang="en-US" dirty="0" smtClean="0"/>
              <a:t>Example: Video games encourage teens to become violent when faced with real world scenarios. </a:t>
            </a:r>
          </a:p>
          <a:p>
            <a:r>
              <a:rPr lang="en-US" dirty="0" smtClean="0"/>
              <a:t>Remember, your thesis statement DOES NOT contain any evidence. Evidence is only placed into body paragraphs. </a:t>
            </a:r>
          </a:p>
          <a:p>
            <a:r>
              <a:rPr lang="en-US" dirty="0" smtClean="0"/>
              <a:t>On your free write paper, write your thesis statement. You need </a:t>
            </a:r>
            <a:r>
              <a:rPr lang="en-US" dirty="0" smtClean="0"/>
              <a:t>3 </a:t>
            </a:r>
            <a:r>
              <a:rPr lang="en-US" dirty="0" smtClean="0"/>
              <a:t>reasons why this character is at fault.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81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Introduction Example </a:t>
            </a:r>
            <a:br>
              <a:rPr lang="en-US" dirty="0" smtClean="0"/>
            </a:br>
            <a:r>
              <a:rPr lang="en-US" dirty="0" smtClean="0"/>
              <a:t>(Steps 1, 2, and 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Parents should never _____________ when it comes to their children. This fact is evident in William Shakespeare’s play “Romeo and Juliet”. In the play, the characters Romeo and Juliet ____________________. This is due to _______________. The character most responsible is __________ because </a:t>
            </a:r>
            <a:r>
              <a:rPr lang="en-US" dirty="0" smtClean="0"/>
              <a:t>__________, _________, </a:t>
            </a:r>
            <a:r>
              <a:rPr lang="en-US" dirty="0" smtClean="0"/>
              <a:t>and __________.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632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11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Body Paragraphs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r>
              <a:rPr lang="en-US" dirty="0" smtClean="0"/>
              <a:t>To begin the topic sentence of each body paragraph, you must use a transitional word or phrase. Here are some examples: 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8080953" cy="427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0821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8229600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2215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Body Paragraph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>
                <a:solidFill>
                  <a:srgbClr val="FF0000"/>
                </a:solidFill>
              </a:rPr>
              <a:t>To begin</a:t>
            </a:r>
            <a:r>
              <a:rPr lang="en-US" dirty="0" smtClean="0"/>
              <a:t>, ________ is the most at fault for the deaths of Romeo and Juliet because ________ (claim #1). This is because _______________________. For example, the text states, “_________________________” (Act ____ scene _____). In this scene, </a:t>
            </a:r>
            <a:r>
              <a:rPr lang="en-US" i="1" dirty="0" smtClean="0"/>
              <a:t>(explain what happens)_______________________</a:t>
            </a:r>
            <a:r>
              <a:rPr lang="en-US" dirty="0" smtClean="0"/>
              <a:t>. This choice could have been avoided if he/she _____________. This is the (first, second, or third) reason why ________ is the most at fault.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158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63600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7607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84328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4479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0264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5633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8229600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1805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57200"/>
            <a:ext cx="792480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8911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63600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7392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4073"/>
            <a:ext cx="8153400" cy="611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9241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47650"/>
            <a:ext cx="8001000" cy="600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56043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001000" cy="600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75797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8229600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62699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8229599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67584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#3 Final Sentence of 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Thus, due to these factors _____________ is the most at fault for __________________.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059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547</Words>
  <Application>Microsoft Office PowerPoint</Application>
  <PresentationFormat>On-screen Show (4:3)</PresentationFormat>
  <Paragraphs>37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Today you will need 2 sheets of paper, a pencil, and an R&amp;J book.</vt:lpstr>
      <vt:lpstr>Free Writing</vt:lpstr>
      <vt:lpstr>Freewrite Cont’d Counterclaim</vt:lpstr>
      <vt:lpstr>Introduction Paragraph</vt:lpstr>
      <vt:lpstr>Possible strong statements to use…</vt:lpstr>
      <vt:lpstr>Introduction – Step 2: Background information</vt:lpstr>
      <vt:lpstr>Thesis statement</vt:lpstr>
      <vt:lpstr>Introduction Example  (Steps 1, 2, and 3)</vt:lpstr>
      <vt:lpstr>Body Paragraphs</vt:lpstr>
      <vt:lpstr>PowerPoint Presentation</vt:lpstr>
      <vt:lpstr>Body Paragraph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#3 Final Sentence of 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Alyssa Stanford</dc:creator>
  <cp:lastModifiedBy>Alyssa Stanford</cp:lastModifiedBy>
  <cp:revision>11</cp:revision>
  <dcterms:created xsi:type="dcterms:W3CDTF">2021-11-29T10:36:54Z</dcterms:created>
  <dcterms:modified xsi:type="dcterms:W3CDTF">2023-01-27T09:54:03Z</dcterms:modified>
</cp:coreProperties>
</file>